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76" r:id="rId5"/>
    <p:sldId id="260" r:id="rId6"/>
    <p:sldId id="261" r:id="rId7"/>
    <p:sldId id="259" r:id="rId8"/>
    <p:sldId id="262" r:id="rId9"/>
    <p:sldId id="263" r:id="rId10"/>
    <p:sldId id="264" r:id="rId11"/>
    <p:sldId id="265" r:id="rId12"/>
    <p:sldId id="266" r:id="rId13"/>
    <p:sldId id="267" r:id="rId14"/>
    <p:sldId id="277" r:id="rId15"/>
    <p:sldId id="278" r:id="rId16"/>
    <p:sldId id="279" r:id="rId17"/>
    <p:sldId id="280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81" r:id="rId27"/>
    <p:sldId id="282" r:id="rId28"/>
    <p:sldId id="283" r:id="rId29"/>
    <p:sldId id="284" r:id="rId30"/>
    <p:sldId id="287" r:id="rId31"/>
    <p:sldId id="285" r:id="rId32"/>
    <p:sldId id="286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45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01ED71-A846-4D0E-8CE6-D75C4B32C66E}" type="datetimeFigureOut">
              <a:rPr lang="en-US" smtClean="0"/>
              <a:t>7/16/2017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6B920F-E8A3-43BB-B869-550B889C56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4899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01ED71-A846-4D0E-8CE6-D75C4B32C66E}" type="datetimeFigureOut">
              <a:rPr lang="en-US" smtClean="0"/>
              <a:t>7/16/2017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6B920F-E8A3-43BB-B869-550B889C56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8473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01ED71-A846-4D0E-8CE6-D75C4B32C66E}" type="datetimeFigureOut">
              <a:rPr lang="en-US" smtClean="0"/>
              <a:t>7/16/2017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6B920F-E8A3-43BB-B869-550B889C56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4858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01ED71-A846-4D0E-8CE6-D75C4B32C66E}" type="datetimeFigureOut">
              <a:rPr lang="en-US" smtClean="0"/>
              <a:t>7/16/2017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6B920F-E8A3-43BB-B869-550B889C56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1585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01ED71-A846-4D0E-8CE6-D75C4B32C66E}" type="datetimeFigureOut">
              <a:rPr lang="en-US" smtClean="0"/>
              <a:t>7/16/2017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6B920F-E8A3-43BB-B869-550B889C56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4705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01ED71-A846-4D0E-8CE6-D75C4B32C66E}" type="datetimeFigureOut">
              <a:rPr lang="en-US" smtClean="0"/>
              <a:t>7/16/2017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6B920F-E8A3-43BB-B869-550B889C56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219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01ED71-A846-4D0E-8CE6-D75C4B32C66E}" type="datetimeFigureOut">
              <a:rPr lang="en-US" smtClean="0"/>
              <a:t>7/16/2017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6B920F-E8A3-43BB-B869-550B889C56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5122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01ED71-A846-4D0E-8CE6-D75C4B32C66E}" type="datetimeFigureOut">
              <a:rPr lang="en-US" smtClean="0"/>
              <a:t>7/16/2017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6B920F-E8A3-43BB-B869-550B889C56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5409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01ED71-A846-4D0E-8CE6-D75C4B32C66E}" type="datetimeFigureOut">
              <a:rPr lang="en-US" smtClean="0"/>
              <a:t>7/16/2017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6B920F-E8A3-43BB-B869-550B889C56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2823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01ED71-A846-4D0E-8CE6-D75C4B32C66E}" type="datetimeFigureOut">
              <a:rPr lang="en-US" smtClean="0"/>
              <a:t>7/16/2017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6B920F-E8A3-43BB-B869-550B889C56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9629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01ED71-A846-4D0E-8CE6-D75C4B32C66E}" type="datetimeFigureOut">
              <a:rPr lang="en-US" smtClean="0"/>
              <a:t>7/16/2017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6B920F-E8A3-43BB-B869-550B889C56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9265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01ED71-A846-4D0E-8CE6-D75C4B32C66E}" type="datetimeFigureOut">
              <a:rPr lang="en-US" smtClean="0"/>
              <a:t>7/16/2017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6B920F-E8A3-43BB-B869-550B889C56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27015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Docker II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- Kranthi Kavuri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61764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Ports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9142" y="1825625"/>
            <a:ext cx="959371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4341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Example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54747" y="1825625"/>
            <a:ext cx="768250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7553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367514"/>
            <a:ext cx="10515600" cy="3267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2549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Getting ports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298186"/>
            <a:ext cx="10515600" cy="3406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7345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When to use binding ports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770681"/>
            <a:ext cx="10515600" cy="2461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3952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Docker Volumes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3344" y="1825625"/>
            <a:ext cx="1018531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140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Docker Volumes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0595" y="1825625"/>
            <a:ext cx="967080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7702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Volumes Use Cases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08015" y="1825625"/>
            <a:ext cx="977597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8384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31657" y="1825625"/>
            <a:ext cx="972868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0341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08666" y="1825625"/>
            <a:ext cx="977466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1390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Running A </a:t>
            </a:r>
            <a:r>
              <a:rPr lang="en-US" b="1" dirty="0" smtClean="0"/>
              <a:t>Container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docker</a:t>
            </a:r>
            <a:r>
              <a:rPr lang="en-US" dirty="0"/>
              <a:t> </a:t>
            </a:r>
            <a:r>
              <a:rPr lang="en-US" dirty="0" smtClean="0"/>
              <a:t>search &lt;Application/Container name&gt;</a:t>
            </a:r>
          </a:p>
          <a:p>
            <a:pPr lvl="1"/>
            <a:r>
              <a:rPr lang="en-US" dirty="0" smtClean="0"/>
              <a:t>Ex: </a:t>
            </a:r>
            <a:r>
              <a:rPr lang="en-US" dirty="0" err="1" smtClean="0"/>
              <a:t>docker</a:t>
            </a:r>
            <a:r>
              <a:rPr lang="en-US" dirty="0" smtClean="0"/>
              <a:t> search </a:t>
            </a:r>
            <a:r>
              <a:rPr lang="en-US" dirty="0" err="1" smtClean="0"/>
              <a:t>jenkins</a:t>
            </a:r>
            <a:endParaRPr lang="en-US" dirty="0" smtClean="0"/>
          </a:p>
          <a:p>
            <a:endParaRPr lang="en-US" dirty="0"/>
          </a:p>
          <a:p>
            <a:r>
              <a:rPr lang="en-US" dirty="0" err="1"/>
              <a:t>docker</a:t>
            </a:r>
            <a:r>
              <a:rPr lang="en-US" dirty="0"/>
              <a:t> run </a:t>
            </a:r>
            <a:r>
              <a:rPr lang="en-US" dirty="0" smtClean="0"/>
              <a:t>–d &lt;Container name&gt;</a:t>
            </a:r>
          </a:p>
          <a:p>
            <a:pPr lvl="1"/>
            <a:r>
              <a:rPr lang="en-US" dirty="0" smtClean="0"/>
              <a:t>Ex: </a:t>
            </a:r>
            <a:r>
              <a:rPr lang="en-US" dirty="0" err="1" smtClean="0"/>
              <a:t>docker</a:t>
            </a:r>
            <a:r>
              <a:rPr lang="en-US" dirty="0" smtClean="0"/>
              <a:t> run –d Jenkins</a:t>
            </a:r>
          </a:p>
          <a:p>
            <a:pPr lvl="1"/>
            <a:endParaRPr lang="en-US" dirty="0" smtClean="0"/>
          </a:p>
          <a:p>
            <a:r>
              <a:rPr lang="en-US" dirty="0" err="1"/>
              <a:t>d</a:t>
            </a:r>
            <a:r>
              <a:rPr lang="en-US" dirty="0" err="1" smtClean="0"/>
              <a:t>ocker</a:t>
            </a:r>
            <a:r>
              <a:rPr lang="en-US" dirty="0" smtClean="0"/>
              <a:t> </a:t>
            </a:r>
            <a:r>
              <a:rPr lang="en-US" dirty="0" smtClean="0"/>
              <a:t>run –d &lt;Container Name&gt;:&lt;Version&gt;</a:t>
            </a:r>
          </a:p>
          <a:p>
            <a:pPr lvl="1"/>
            <a:r>
              <a:rPr lang="en-US" dirty="0" smtClean="0"/>
              <a:t>Ex: </a:t>
            </a:r>
            <a:r>
              <a:rPr lang="en-US" dirty="0" err="1" smtClean="0"/>
              <a:t>docker</a:t>
            </a:r>
            <a:r>
              <a:rPr lang="en-US" dirty="0" smtClean="0"/>
              <a:t> run –d </a:t>
            </a:r>
            <a:r>
              <a:rPr lang="en-US" dirty="0" err="1" smtClean="0"/>
              <a:t>Jenkins:latest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25212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33208" y="1825625"/>
            <a:ext cx="972558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1206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Docker File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175833"/>
            <a:ext cx="10515600" cy="3650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5615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File creation steps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76869" y="1825625"/>
            <a:ext cx="663826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8406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Docker File Sections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72707" y="1825625"/>
            <a:ext cx="784658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6876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FROM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75987"/>
            <a:ext cx="10515600" cy="4250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2395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Maintainer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34443"/>
            <a:ext cx="10515600" cy="433370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0139" y="3863285"/>
            <a:ext cx="6969757" cy="1597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5439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Run commands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0469" y="1825625"/>
            <a:ext cx="10131061" cy="43513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2874" y="3465591"/>
            <a:ext cx="6292611" cy="2846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4186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Environment Variables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5492" y="1825625"/>
            <a:ext cx="10181015" cy="43513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3385" y="4278701"/>
            <a:ext cx="6103369" cy="189826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5464" y="2987436"/>
            <a:ext cx="3048000" cy="40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5696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CMD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25370" y="1825625"/>
            <a:ext cx="9941259" cy="43513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0253" y="4001294"/>
            <a:ext cx="6103369" cy="2037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1804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Expose Ports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56206" y="1825625"/>
            <a:ext cx="9879588" cy="43513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3162" y="4241770"/>
            <a:ext cx="4476121" cy="1848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0123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/>
              <a:t>Default Networks</a:t>
            </a:r>
            <a:endParaRPr lang="en-US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38315"/>
            <a:ext cx="10515600" cy="4125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1389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Docker Assignment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cd ~</a:t>
            </a:r>
          </a:p>
          <a:p>
            <a:pPr marL="0" indent="0">
              <a:buNone/>
            </a:pPr>
            <a:r>
              <a:rPr lang="en-US" dirty="0" err="1"/>
              <a:t>mkdir</a:t>
            </a:r>
            <a:r>
              <a:rPr lang="en-US" dirty="0"/>
              <a:t> </a:t>
            </a:r>
            <a:r>
              <a:rPr lang="en-US" dirty="0" err="1"/>
              <a:t>mongodb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cd </a:t>
            </a:r>
            <a:r>
              <a:rPr lang="en-US" dirty="0" err="1"/>
              <a:t>mongodb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vi </a:t>
            </a:r>
            <a:r>
              <a:rPr lang="en-US" dirty="0" err="1"/>
              <a:t>Dockerfile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Note: Copy and paste the following lines into the </a:t>
            </a:r>
            <a:r>
              <a:rPr lang="en-US" dirty="0" err="1"/>
              <a:t>Dockerfile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47296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38354"/>
            <a:ext cx="10515600" cy="6021237"/>
          </a:xfrm>
        </p:spPr>
        <p:txBody>
          <a:bodyPr>
            <a:normAutofit fontScale="25000" lnSpcReduction="20000"/>
          </a:bodyPr>
          <a:lstStyle/>
          <a:p>
            <a:endParaRPr lang="en-US" dirty="0" smtClean="0"/>
          </a:p>
          <a:p>
            <a:r>
              <a:rPr lang="en-US" sz="4800" dirty="0" smtClean="0"/>
              <a:t>Docker file</a:t>
            </a:r>
            <a:r>
              <a:rPr lang="en-US" dirty="0" smtClean="0"/>
              <a:t>:</a:t>
            </a:r>
          </a:p>
          <a:p>
            <a:pPr marL="457200" lvl="1" indent="0">
              <a:buNone/>
            </a:pPr>
            <a:r>
              <a:rPr lang="en-US" dirty="0"/>
              <a:t>############################################################</a:t>
            </a:r>
          </a:p>
          <a:p>
            <a:pPr marL="457200" lvl="1" indent="0">
              <a:buNone/>
            </a:pPr>
            <a:r>
              <a:rPr lang="en-US" dirty="0"/>
              <a:t># </a:t>
            </a:r>
            <a:r>
              <a:rPr lang="en-US" dirty="0" err="1"/>
              <a:t>Dockerfile</a:t>
            </a:r>
            <a:r>
              <a:rPr lang="en-US" dirty="0"/>
              <a:t> to build MongoDB container images</a:t>
            </a:r>
          </a:p>
          <a:p>
            <a:pPr marL="457200" lvl="1" indent="0">
              <a:buNone/>
            </a:pPr>
            <a:r>
              <a:rPr lang="en-US" dirty="0"/>
              <a:t># Based on Ubuntu</a:t>
            </a:r>
          </a:p>
          <a:p>
            <a:pPr marL="457200" lvl="1" indent="0">
              <a:buNone/>
            </a:pPr>
            <a:r>
              <a:rPr lang="en-US" dirty="0"/>
              <a:t>############################################################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# Set the base image to Ubuntu</a:t>
            </a:r>
          </a:p>
          <a:p>
            <a:pPr marL="457200" lvl="1" indent="0">
              <a:buNone/>
            </a:pPr>
            <a:r>
              <a:rPr lang="en-US" dirty="0"/>
              <a:t>FROM </a:t>
            </a:r>
            <a:r>
              <a:rPr lang="en-US" dirty="0" err="1"/>
              <a:t>ubuntu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# File Author / Maintainer</a:t>
            </a:r>
          </a:p>
          <a:p>
            <a:pPr marL="457200" lvl="1" indent="0">
              <a:buNone/>
            </a:pPr>
            <a:r>
              <a:rPr lang="en-US" dirty="0"/>
              <a:t>MAINTAINER </a:t>
            </a:r>
            <a:r>
              <a:rPr lang="en-US" dirty="0" err="1"/>
              <a:t>KranthiKavuri</a:t>
            </a:r>
            <a:r>
              <a:rPr lang="en-US" dirty="0"/>
              <a:t>&lt;kranthi.ctu@gmail.com&gt;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# Update the repository sources list</a:t>
            </a:r>
          </a:p>
          <a:p>
            <a:pPr marL="457200" lvl="1" indent="0">
              <a:buNone/>
            </a:pPr>
            <a:r>
              <a:rPr lang="en-US" dirty="0"/>
              <a:t>RUN apt-get update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################## BEGIN INSTALLATION ######################</a:t>
            </a:r>
          </a:p>
          <a:p>
            <a:pPr marL="457200" lvl="1" indent="0">
              <a:buNone/>
            </a:pPr>
            <a:r>
              <a:rPr lang="en-US" dirty="0"/>
              <a:t># Install MongoDB Following the Instructions at MongoDB Docs</a:t>
            </a:r>
          </a:p>
          <a:p>
            <a:pPr marL="457200" lvl="1" indent="0">
              <a:buNone/>
            </a:pPr>
            <a:r>
              <a:rPr lang="en-US" dirty="0"/>
              <a:t># Ref: http://docs.mongodb.org/manual/tutorial/install-mongodb-on-ubuntu/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# Add the package verification key</a:t>
            </a:r>
          </a:p>
          <a:p>
            <a:pPr marL="457200" lvl="1" indent="0">
              <a:buNone/>
            </a:pPr>
            <a:r>
              <a:rPr lang="en-US" dirty="0"/>
              <a:t>RUN apt-key </a:t>
            </a:r>
            <a:r>
              <a:rPr lang="en-US" dirty="0" err="1"/>
              <a:t>adv</a:t>
            </a:r>
            <a:r>
              <a:rPr lang="en-US" dirty="0"/>
              <a:t> --</a:t>
            </a:r>
            <a:r>
              <a:rPr lang="en-US" dirty="0" err="1"/>
              <a:t>keyserver</a:t>
            </a:r>
            <a:r>
              <a:rPr lang="en-US" dirty="0"/>
              <a:t> hkp://keyserver.ubuntu.com:80 --</a:t>
            </a:r>
            <a:r>
              <a:rPr lang="en-US" dirty="0" err="1"/>
              <a:t>recv</a:t>
            </a:r>
            <a:r>
              <a:rPr lang="en-US" dirty="0"/>
              <a:t> 7F0CEB10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# Add MongoDB to the repository sources list</a:t>
            </a:r>
          </a:p>
          <a:p>
            <a:pPr marL="457200" lvl="1" indent="0">
              <a:buNone/>
            </a:pPr>
            <a:r>
              <a:rPr lang="en-US" dirty="0"/>
              <a:t>RUN echo 'deb http://downloads-distro.mongodb.org/repo/ubuntu-upstart </a:t>
            </a:r>
            <a:r>
              <a:rPr lang="en-US" dirty="0" err="1"/>
              <a:t>dist</a:t>
            </a:r>
            <a:r>
              <a:rPr lang="en-US" dirty="0"/>
              <a:t> 10gen' | tee /</a:t>
            </a:r>
            <a:r>
              <a:rPr lang="en-US" dirty="0" err="1"/>
              <a:t>etc</a:t>
            </a:r>
            <a:r>
              <a:rPr lang="en-US" dirty="0"/>
              <a:t>/apt/</a:t>
            </a:r>
            <a:r>
              <a:rPr lang="en-US" dirty="0" err="1"/>
              <a:t>sources.list.d</a:t>
            </a:r>
            <a:r>
              <a:rPr lang="en-US" dirty="0"/>
              <a:t>/</a:t>
            </a:r>
            <a:r>
              <a:rPr lang="en-US" dirty="0" err="1"/>
              <a:t>mongodb.list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# Update the repository sources list once more</a:t>
            </a:r>
          </a:p>
          <a:p>
            <a:pPr marL="457200" lvl="1" indent="0">
              <a:buNone/>
            </a:pPr>
            <a:r>
              <a:rPr lang="en-US" dirty="0"/>
              <a:t>RUN apt-get update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# Install MongoDB package (.deb)</a:t>
            </a:r>
          </a:p>
          <a:p>
            <a:pPr marL="457200" lvl="1" indent="0">
              <a:buNone/>
            </a:pPr>
            <a:r>
              <a:rPr lang="en-US" dirty="0"/>
              <a:t>RUN apt-get install -y mongodb-10gen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# Create the default data directory</a:t>
            </a:r>
          </a:p>
          <a:p>
            <a:pPr marL="457200" lvl="1" indent="0">
              <a:buNone/>
            </a:pPr>
            <a:r>
              <a:rPr lang="en-US" dirty="0"/>
              <a:t>RUN </a:t>
            </a:r>
            <a:r>
              <a:rPr lang="en-US" dirty="0" err="1"/>
              <a:t>mkdir</a:t>
            </a:r>
            <a:r>
              <a:rPr lang="en-US" dirty="0"/>
              <a:t> -p /data/</a:t>
            </a:r>
            <a:r>
              <a:rPr lang="en-US" dirty="0" err="1"/>
              <a:t>db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##################### INSTALLATION END #####################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# Expose the default port</a:t>
            </a:r>
          </a:p>
          <a:p>
            <a:pPr marL="457200" lvl="1" indent="0">
              <a:buNone/>
            </a:pPr>
            <a:r>
              <a:rPr lang="en-US" dirty="0"/>
              <a:t>EXPOSE 27017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# Default port to execute the </a:t>
            </a:r>
            <a:r>
              <a:rPr lang="en-US" dirty="0" err="1"/>
              <a:t>entrypoint</a:t>
            </a:r>
            <a:r>
              <a:rPr lang="en-US" dirty="0"/>
              <a:t> (MongoDB)</a:t>
            </a:r>
          </a:p>
          <a:p>
            <a:pPr marL="457200" lvl="1" indent="0">
              <a:buNone/>
            </a:pPr>
            <a:r>
              <a:rPr lang="en-US" dirty="0"/>
              <a:t>CMD ["--port 27017"]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# Set default container command</a:t>
            </a:r>
          </a:p>
          <a:p>
            <a:pPr marL="457200" lvl="1" indent="0">
              <a:buNone/>
            </a:pPr>
            <a:r>
              <a:rPr lang="en-US" dirty="0"/>
              <a:t>ENTRYPOINT </a:t>
            </a:r>
            <a:r>
              <a:rPr lang="en-US" dirty="0" err="1"/>
              <a:t>usr</a:t>
            </a:r>
            <a:r>
              <a:rPr lang="en-US" dirty="0"/>
              <a:t>/bin/</a:t>
            </a:r>
            <a:r>
              <a:rPr lang="en-US" dirty="0" err="1"/>
              <a:t>mongod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9220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Build the Docker image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Note: </a:t>
            </a:r>
            <a:r>
              <a:rPr lang="en-US" dirty="0" err="1"/>
              <a:t>Dockerfile</a:t>
            </a:r>
            <a:r>
              <a:rPr lang="en-US" dirty="0"/>
              <a:t> should be saved after adding the above lines of code</a:t>
            </a:r>
            <a:r>
              <a:rPr lang="en-US" dirty="0" smtClean="0"/>
              <a:t>.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/>
              <a:t>#</a:t>
            </a:r>
            <a:r>
              <a:rPr lang="en-US" dirty="0" smtClean="0"/>
              <a:t>Build </a:t>
            </a:r>
            <a:r>
              <a:rPr lang="en-US" dirty="0"/>
              <a:t>the </a:t>
            </a:r>
            <a:r>
              <a:rPr lang="en-US" dirty="0" err="1"/>
              <a:t>docker</a:t>
            </a:r>
            <a:r>
              <a:rPr lang="en-US" dirty="0"/>
              <a:t> image with the following command: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 err="1"/>
              <a:t>docker</a:t>
            </a:r>
            <a:r>
              <a:rPr lang="en-US" dirty="0"/>
              <a:t> build -t </a:t>
            </a:r>
            <a:r>
              <a:rPr lang="en-US" dirty="0" err="1"/>
              <a:t>my_mongodb</a:t>
            </a:r>
            <a:r>
              <a:rPr lang="en-US" dirty="0"/>
              <a:t> 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#</a:t>
            </a:r>
            <a:r>
              <a:rPr lang="en-US" dirty="0" smtClean="0"/>
              <a:t>Using </a:t>
            </a:r>
            <a:r>
              <a:rPr lang="en-US" dirty="0"/>
              <a:t>the image we have build, we can now proceed to the final step: creating a container running a MongoDB instance inside, using a name of our choice (if desired with -name [name]).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sudo</a:t>
            </a:r>
            <a:r>
              <a:rPr lang="en-US" dirty="0"/>
              <a:t> </a:t>
            </a:r>
            <a:r>
              <a:rPr lang="en-US" dirty="0" err="1"/>
              <a:t>docker</a:t>
            </a:r>
            <a:r>
              <a:rPr lang="en-US" dirty="0"/>
              <a:t> run -name </a:t>
            </a:r>
            <a:r>
              <a:rPr lang="en-US" dirty="0" err="1"/>
              <a:t>my_first_mdb_instance</a:t>
            </a:r>
            <a:r>
              <a:rPr lang="en-US" dirty="0"/>
              <a:t> -</a:t>
            </a:r>
            <a:r>
              <a:rPr lang="en-US" dirty="0" err="1"/>
              <a:t>i</a:t>
            </a:r>
            <a:r>
              <a:rPr lang="en-US" dirty="0"/>
              <a:t> -t </a:t>
            </a:r>
            <a:r>
              <a:rPr lang="en-US" dirty="0" err="1"/>
              <a:t>my_mongodb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50308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5562" y="2709862"/>
            <a:ext cx="7000875" cy="143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3499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/>
              <a:t>Networks types</a:t>
            </a:r>
            <a:endParaRPr lang="en-US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69329" y="1825625"/>
            <a:ext cx="925334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9200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/>
              <a:t>Default Bridge Network Details</a:t>
            </a:r>
            <a:endParaRPr lang="en-US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82251"/>
            <a:ext cx="10515600" cy="4238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4965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85254" y="1825625"/>
            <a:ext cx="602149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3128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When to use Bridge Network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2079" y="1825625"/>
            <a:ext cx="914784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1594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When to use User Defined Bridge Network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04717"/>
            <a:ext cx="10515600" cy="4193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636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234</TotalTime>
  <Words>381</Words>
  <Application>Microsoft Office PowerPoint</Application>
  <PresentationFormat>Widescreen</PresentationFormat>
  <Paragraphs>94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6" baseType="lpstr">
      <vt:lpstr>Arial</vt:lpstr>
      <vt:lpstr>Calibri</vt:lpstr>
      <vt:lpstr>Calibri Light</vt:lpstr>
      <vt:lpstr>Office Theme</vt:lpstr>
      <vt:lpstr>Docker II</vt:lpstr>
      <vt:lpstr>Running A Container</vt:lpstr>
      <vt:lpstr>Default Networks</vt:lpstr>
      <vt:lpstr>PowerPoint Presentation</vt:lpstr>
      <vt:lpstr>Networks types</vt:lpstr>
      <vt:lpstr>Default Bridge Network Details</vt:lpstr>
      <vt:lpstr>PowerPoint Presentation</vt:lpstr>
      <vt:lpstr>When to use Bridge Network</vt:lpstr>
      <vt:lpstr>When to use User Defined Bridge Network</vt:lpstr>
      <vt:lpstr>Ports</vt:lpstr>
      <vt:lpstr>Example</vt:lpstr>
      <vt:lpstr>PowerPoint Presentation</vt:lpstr>
      <vt:lpstr>Getting ports</vt:lpstr>
      <vt:lpstr>When to use binding ports</vt:lpstr>
      <vt:lpstr>Docker Volumes</vt:lpstr>
      <vt:lpstr>Docker Volumes</vt:lpstr>
      <vt:lpstr>Volumes Use Cases</vt:lpstr>
      <vt:lpstr>PowerPoint Presentation</vt:lpstr>
      <vt:lpstr>PowerPoint Presentation</vt:lpstr>
      <vt:lpstr>PowerPoint Presentation</vt:lpstr>
      <vt:lpstr>Docker File</vt:lpstr>
      <vt:lpstr>File creation steps</vt:lpstr>
      <vt:lpstr>Docker File Sections</vt:lpstr>
      <vt:lpstr>FROM</vt:lpstr>
      <vt:lpstr>Maintainer</vt:lpstr>
      <vt:lpstr>Run commands</vt:lpstr>
      <vt:lpstr>Environment Variables</vt:lpstr>
      <vt:lpstr>CMD</vt:lpstr>
      <vt:lpstr>Expose Ports</vt:lpstr>
      <vt:lpstr>Docker Assignment</vt:lpstr>
      <vt:lpstr>PowerPoint Presentation</vt:lpstr>
      <vt:lpstr>Build the Docker image</vt:lpstr>
    </vt:vector>
  </TitlesOfParts>
  <Company>PayPal Inc.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Docker II</dc:title>
  <dc:creator>Kavuri, Kranthi(AWF)</dc:creator>
  <cp:lastModifiedBy>Kavuri, Kranthi(AWF)</cp:lastModifiedBy>
  <cp:revision>12</cp:revision>
  <dcterms:created xsi:type="dcterms:W3CDTF">2017-07-13T14:49:31Z</dcterms:created>
  <dcterms:modified xsi:type="dcterms:W3CDTF">2017-07-16T19:00:06Z</dcterms:modified>
</cp:coreProperties>
</file>